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tableStyles" Target="tableStyles.xml" /><Relationship Id="rId5" Type="http://schemas.openxmlformats.org/officeDocument/2006/relationships/theme" Target="theme/theme1.xml" /><Relationship Id="rId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7BAB-9A5F-8752-7E3D-63F5E0383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D6C92-DD90-FC4C-3459-B2FF67DFA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FB4C4-B829-7E85-A39B-4234B57A0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82E1-445A-451F-AF2E-449925A8DF7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7694E-E115-ECF9-9A20-5822C2736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A6738-0D4A-D747-A9A0-444E061C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7D6E2-23BD-41C7-84EE-F791EE36E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7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5F071-014F-883C-61D9-75CBCCC69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F4629-58DA-A297-6CCD-A96FB1259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77C05-5C9A-6564-8EC2-A3E7C6F7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82E1-445A-451F-AF2E-449925A8DF7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8A754-C656-2F02-8676-57BEC4C2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1DE7A-9524-43DC-F3B2-91ECD224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7D6E2-23BD-41C7-84EE-F791EE36E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35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3A69AC-D24C-ABAE-49DD-C5197F75B2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FC9B8-4C41-8F2F-0173-EB26B6285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B91B-F46E-E126-9066-8B6BBB6E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82E1-445A-451F-AF2E-449925A8DF7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CEBE2-4A1C-C368-3039-FCF3F2EE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9BF2A-5E7C-CCCD-37C9-CC0801AB4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7D6E2-23BD-41C7-84EE-F791EE36E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8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1693-B907-452C-8A62-E623B7F8D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BBCBB-76C8-CAE6-FBD9-7476C86F0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ACD98-D47A-F0DD-C9EE-3F4AFE229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82E1-445A-451F-AF2E-449925A8DF7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1CC7F-8687-A11D-0D43-35E42160E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1441-FE08-E97D-9CFA-73CD6B4F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7D6E2-23BD-41C7-84EE-F791EE36E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0E871-773F-E9C1-FAA4-108D3765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A8ACC-90EA-85AA-1454-D029DA54B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98BA9-55B0-C6F9-240D-F7BD6E7BA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82E1-445A-451F-AF2E-449925A8DF7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90FC7-1C2A-CBE4-9D0F-C0FA340A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0883A-1552-FD87-8787-51065208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7D6E2-23BD-41C7-84EE-F791EE36E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6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3C8B2-58C9-FB41-4C92-7E452CD8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CAB28-0E37-3781-B2D2-807FDC285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9BD17-853F-BB7D-09B7-A0BBCE799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8102D-198C-604E-D8C4-46D9C95BE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82E1-445A-451F-AF2E-449925A8DF7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67A98-3F9E-D97F-7DCD-010530791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D29C0-8CB5-13C1-F9F2-440B0EB2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7D6E2-23BD-41C7-84EE-F791EE36E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4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6C118-8719-BA22-C664-D2129C5C4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0B9F4-21A9-6457-99D3-A46FAA044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E4C62-E2CA-A9CA-F7A0-8DD8CBDE9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77147-B247-0F9A-7174-C634E7458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F2248C-2F6A-17A0-DB9C-1D0DEF4CA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6AA903-C7DB-BA31-D9EE-4ABA1B8A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82E1-445A-451F-AF2E-449925A8DF7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040F51-90B3-B5E3-D376-1D7CF187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724814-FB0E-4233-C33F-B21E143D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7D6E2-23BD-41C7-84EE-F791EE36E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7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27098-ABFF-79E5-0AE7-813B7019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0AAAC9-E9CF-B1FD-C1F6-3F73E90BE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82E1-445A-451F-AF2E-449925A8DF7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361AF-A8F7-3683-7671-B751F6043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C7ED3-A242-BC78-1F83-29528B721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7D6E2-23BD-41C7-84EE-F791EE36E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4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302BE7-AF1E-87F5-E778-0ADA54F15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82E1-445A-451F-AF2E-449925A8DF7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D1A88E-2B7D-E38D-4B9B-4E2A523C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61F0B-A39B-7C3A-A7EF-A28177F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7D6E2-23BD-41C7-84EE-F791EE36E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A47A7-7BE2-5328-BCA9-5F961C83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592E7-4071-1A0F-165E-28394B889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352EC-5C9E-CE7F-9368-839AA63B7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53CFD-DF35-F2F2-1492-92A9C17A1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82E1-445A-451F-AF2E-449925A8DF7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0323A-38FA-8FE2-2338-357904CDF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162D4-6831-C6BB-4382-E1084F11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7D6E2-23BD-41C7-84EE-F791EE36E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4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C822E-3D12-62B7-1E56-890AB566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B7BD3-CA22-5A37-F473-6B077E1F95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4836E-B784-D378-A729-77FBA18AD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4B494-BBC3-7CF2-1C20-6ACEF15AB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82E1-445A-451F-AF2E-449925A8DF7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A309F-8A52-1CF0-16CF-4525FED08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F02D8-2414-FF79-D22E-CAAD1F09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7D6E2-23BD-41C7-84EE-F791EE36E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58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D4FC33-9C74-E94C-EFCB-22F74D7BD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7522D-5C81-91C5-C757-E44073333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AEF84-899E-35C9-3929-B7DDFDA4DD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8882E1-445A-451F-AF2E-449925A8DF7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D0FB7-1912-892E-0FD6-916A8394C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1628A-B887-7AA2-C764-734E6C3F7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77D6E2-23BD-41C7-84EE-F791EE36E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4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6" Type="http://schemas.openxmlformats.org/officeDocument/2006/relationships/image" Target="../media/image3.png" /><Relationship Id="rId5" Type="http://schemas.openxmlformats.org/officeDocument/2006/relationships/image" Target="../media/image2.png" /><Relationship Id="rId4" Type="http://schemas.openxmlformats.org/officeDocument/2006/relationships/image" Target="../media/image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8B115-EFBC-553A-BAFD-E06AA4991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5704" y="1990221"/>
            <a:ext cx="4800600" cy="890139"/>
          </a:xfrm>
        </p:spPr>
        <p:txBody>
          <a:bodyPr/>
          <a:lstStyle/>
          <a:p>
            <a:r>
              <a:rPr lang="fa-IR" sz="1800" b="1" dirty="0">
                <a:solidFill>
                  <a:prstClr val="black"/>
                </a:solidFill>
                <a:latin typeface="AP Yekan black" panose="02000503030000020004" pitchFamily="2" charset="-78"/>
                <a:cs typeface="AP Yekan black" panose="02000503030000020004" pitchFamily="2" charset="-78"/>
              </a:rPr>
              <a:t>پادکست طرح پژوهشی</a:t>
            </a:r>
            <a:br>
              <a:rPr lang="fa-IR" sz="1800" b="1" dirty="0">
                <a:solidFill>
                  <a:prstClr val="black"/>
                </a:solidFill>
                <a:latin typeface="AP Yekan black" panose="02000503030000020004" pitchFamily="2" charset="-78"/>
                <a:cs typeface="AP Yekan black" panose="02000503030000020004" pitchFamily="2" charset="-78"/>
              </a:rPr>
            </a:br>
            <a:br>
              <a:rPr lang="fa-IR" sz="1800" dirty="0">
                <a:solidFill>
                  <a:prstClr val="black"/>
                </a:solidFill>
                <a:latin typeface="AP Yekan black" panose="02000503030000020004" pitchFamily="2" charset="-78"/>
                <a:cs typeface="AP Yekan black" panose="02000503030000020004" pitchFamily="2" charset="-78"/>
              </a:rPr>
            </a:br>
            <a:r>
              <a:rPr lang="fa-IR" sz="1800" dirty="0">
                <a:solidFill>
                  <a:prstClr val="black"/>
                </a:solidFill>
                <a:latin typeface="AP Yekan black" panose="02000503030000020004" pitchFamily="2" charset="-78"/>
                <a:cs typeface="AP Yekan black" panose="02000503030000020004" pitchFamily="2" charset="-78"/>
              </a:rPr>
              <a:t>دکتر وحید زمان </a:t>
            </a: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 Yekan black" panose="02000503030000020004" pitchFamily="2" charset="-78"/>
                <a:cs typeface="AP Yekan black" panose="02000503030000020004" pitchFamily="2" charset="-78"/>
              </a:rPr>
              <a:t>زاده</a:t>
            </a:r>
            <a:endParaRPr lang="en-US" dirty="0">
              <a:latin typeface="AP Yekan black" panose="02000503030000020004" pitchFamily="2" charset="-78"/>
              <a:cs typeface="AP Yekan black" panose="02000503030000020004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76C797-9E91-4D36-07B4-D9E00B8AC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7522" y="3099816"/>
            <a:ext cx="4695964" cy="3493008"/>
          </a:xfrm>
        </p:spPr>
        <p:txBody>
          <a:bodyPr>
            <a:normAutofit/>
          </a:bodyPr>
          <a:lstStyle/>
          <a:p>
            <a:endParaRPr lang="en-US" dirty="0">
              <a:latin typeface="AP Yekan bold" panose="02000503030000020004" pitchFamily="2" charset="-78"/>
              <a:cs typeface="AP Yekan bold" panose="02000503030000020004" pitchFamily="2" charset="-78"/>
            </a:endParaRPr>
          </a:p>
          <a:p>
            <a:r>
              <a:rPr lang="fa-IR" dirty="0">
                <a:latin typeface="AP Yekan bold" panose="02000503030000020004" pitchFamily="2" charset="-78"/>
                <a:cs typeface="AP Yekan bold" panose="02000503030000020004" pitchFamily="2" charset="-78"/>
              </a:rPr>
              <a:t>عنوان  مقاله: </a:t>
            </a:r>
          </a:p>
          <a:p>
            <a:r>
              <a:rPr lang="fa-IR" dirty="0">
                <a:cs typeface="Nazanin" panose="00000400000000000000" pitchFamily="2" charset="-78"/>
              </a:rPr>
              <a:t>اثر برنامه آموزشی کد سما مبتنی بر موبایل بر زمان درب به سوزن در بیماران  سکته مغزی حاد: یک مطالعه شبه تجربی 1405</a:t>
            </a:r>
            <a:endParaRPr lang="en-US" dirty="0">
              <a:cs typeface="Nazanin" panose="00000400000000000000" pitchFamily="2" charset="-78"/>
            </a:endParaRPr>
          </a:p>
          <a:p>
            <a:endParaRPr lang="en-US" dirty="0">
              <a:cs typeface="Nazanin" panose="00000400000000000000" pitchFamily="2" charset="-78"/>
            </a:endParaRPr>
          </a:p>
          <a:p>
            <a:r>
              <a:rPr lang="en-US" sz="1200" dirty="0">
                <a:cs typeface="Nazanin" panose="00000400000000000000" pitchFamily="2" charset="-78"/>
              </a:rPr>
              <a:t>https://doi.org/10.1186/s12245-026-01260-8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2A563-A1F3-B2EB-F1EE-CE1E846C1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56" y="119221"/>
            <a:ext cx="5016006" cy="6619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EB75BD-01B0-1A73-1172-A83BF8872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521" y="119221"/>
            <a:ext cx="1639966" cy="1438781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BDD9F0-717D-B96E-B517-98850F003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7885" y="54796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45</Words>
  <Application>Microsoft Office PowerPoint</Application>
  <PresentationFormat>Widescreen</PresentationFormat>
  <Paragraphs>6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پادکست طرح پژوهشی  دکتر وحید زمان زاده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پادکست طرح پژوهشی  دکتر وحید زمان زاده</dc:title>
  <dc:creator>amir zamanzadeh</dc:creator>
  <cp:lastModifiedBy>vahid zamanzadeh</cp:lastModifiedBy>
  <cp:revision>4</cp:revision>
  <dcterms:created xsi:type="dcterms:W3CDTF">2026-06-12T09:16:30Z</dcterms:created>
  <dcterms:modified xsi:type="dcterms:W3CDTF">2026-06-12T10:43:02Z</dcterms:modified>
</cp:coreProperties>
</file>